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4" r:id="rId2"/>
    <p:sldId id="260" r:id="rId3"/>
    <p:sldId id="259" r:id="rId4"/>
    <p:sldId id="258" r:id="rId5"/>
    <p:sldId id="283" r:id="rId6"/>
    <p:sldId id="289" r:id="rId7"/>
    <p:sldId id="261" r:id="rId8"/>
    <p:sldId id="262" r:id="rId9"/>
    <p:sldId id="263" r:id="rId10"/>
    <p:sldId id="267" r:id="rId11"/>
    <p:sldId id="285" r:id="rId12"/>
    <p:sldId id="266" r:id="rId13"/>
    <p:sldId id="268" r:id="rId14"/>
    <p:sldId id="269" r:id="rId15"/>
    <p:sldId id="276" r:id="rId16"/>
    <p:sldId id="279" r:id="rId17"/>
    <p:sldId id="278" r:id="rId18"/>
    <p:sldId id="280" r:id="rId19"/>
    <p:sldId id="277" r:id="rId20"/>
    <p:sldId id="270" r:id="rId21"/>
    <p:sldId id="292" r:id="rId22"/>
    <p:sldId id="288" r:id="rId23"/>
    <p:sldId id="290" r:id="rId24"/>
    <p:sldId id="291" r:id="rId25"/>
    <p:sldId id="287" r:id="rId26"/>
    <p:sldId id="282" r:id="rId27"/>
    <p:sldId id="286" r:id="rId28"/>
    <p:sldId id="271" r:id="rId29"/>
    <p:sldId id="257" r:id="rId30"/>
    <p:sldId id="284" r:id="rId31"/>
    <p:sldId id="281" r:id="rId32"/>
    <p:sldId id="273"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59868" autoAdjust="0"/>
  </p:normalViewPr>
  <p:slideViewPr>
    <p:cSldViewPr snapToGrid="0">
      <p:cViewPr varScale="1">
        <p:scale>
          <a:sx n="61" d="100"/>
          <a:sy n="61" d="100"/>
        </p:scale>
        <p:origin x="128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既存の自動生成ツールの利用は実装コスト削減のメリットがありますが，生成されたテストコードは，保守作業を困難にするといった課題があります．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37250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05359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58708570"/>
              </p:ext>
            </p:extLst>
          </p:nvPr>
        </p:nvGraphicFramePr>
        <p:xfrm>
          <a:off x="7543339" y="367090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64921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243" y="3294878"/>
            <a:ext cx="445604" cy="445604"/>
          </a:xfrm>
          <a:prstGeom prst="rect">
            <a:avLst/>
          </a:prstGeom>
        </p:spPr>
      </p:pic>
      <p:sp>
        <p:nvSpPr>
          <p:cNvPr id="10" name="角丸四角形 9"/>
          <p:cNvSpPr/>
          <p:nvPr/>
        </p:nvSpPr>
        <p:spPr>
          <a:xfrm>
            <a:off x="1297971" y="481434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829260"/>
            <a:ext cx="445604" cy="445604"/>
          </a:xfrm>
          <a:prstGeom prst="rect">
            <a:avLst/>
          </a:prstGeom>
        </p:spPr>
      </p:pic>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885" y="5287214"/>
            <a:ext cx="445604" cy="445604"/>
          </a:xfrm>
          <a:prstGeom prst="rect">
            <a:avLst/>
          </a:prstGeom>
        </p:spPr>
      </p:pic>
      <p:sp>
        <p:nvSpPr>
          <p:cNvPr id="13" name="テキスト ボックス 12"/>
          <p:cNvSpPr txBox="1"/>
          <p:nvPr/>
        </p:nvSpPr>
        <p:spPr>
          <a:xfrm>
            <a:off x="2801281" y="578955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20648430"/>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335121422"/>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7823895" cy="729386"/>
          </a:xfrm>
        </p:spPr>
        <p:txBody>
          <a:bodyPr>
            <a:normAutofit fontScale="90000"/>
          </a:bodyPr>
          <a:lstStyle/>
          <a:p>
            <a:r>
              <a:rPr lang="en-US" altLang="ja-JP" b="1" dirty="0"/>
              <a:t>RQ2. </a:t>
            </a:r>
            <a:r>
              <a:rPr lang="en-US" altLang="ja-JP" dirty="0" err="1"/>
              <a:t>SuiteRec</a:t>
            </a:r>
            <a:r>
              <a:rPr lang="ja-JP" altLang="en-US" dirty="0"/>
              <a:t>は、テストコード作成を</a:t>
            </a:r>
            <a:r>
              <a:rPr lang="ja-JP" altLang="en-US" dirty="0" smtClean="0"/>
              <a:t>削減</a:t>
            </a:r>
            <a:r>
              <a:rPr lang="en-US" altLang="ja-JP" dirty="0" smtClean="0"/>
              <a:t/>
            </a:r>
            <a:br>
              <a:rPr lang="en-US" altLang="ja-JP" dirty="0" smtClean="0"/>
            </a:br>
            <a:r>
              <a:rPr lang="en-US" altLang="ja-JP" dirty="0" smtClean="0"/>
              <a:t>        </a:t>
            </a:r>
            <a:r>
              <a:rPr lang="ja-JP" altLang="en-US" dirty="0" smtClean="0"/>
              <a:t>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747338468"/>
                  </p:ext>
                </p:extLst>
              </p:nvPr>
            </p:nvGraphicFramePr>
            <p:xfrm>
              <a:off x="953477" y="1406769"/>
              <a:ext cx="5384729" cy="3939479"/>
            </p:xfrm>
            <a:graphic>
              <a:graphicData uri="http://schemas.microsoft.com/office/drawing/2014/chartex">
                <c:chart xmlns:c="http://schemas.openxmlformats.org/drawingml/2006/chart" xmlns:r="http://schemas.openxmlformats.org/officeDocument/2006/relationships" r:id="rId2"/>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3"/>
              <a:stretch>
                <a:fillRect/>
              </a:stretch>
            </p:blipFill>
            <p:spPr>
              <a:xfrm>
                <a:off x="953477" y="1406769"/>
                <a:ext cx="5384729" cy="3939479"/>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推薦されたコードを理解し編集が必要なので、開発者はテストコード作成に多くの時間を費やす可能性がある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ext uri="{D42A27DB-BD31-4B8C-83A1-F6EECF244321}">
                <p14:modId xmlns:p14="http://schemas.microsoft.com/office/powerpoint/2010/main" val="4206223936"/>
              </p:ext>
            </p:extLst>
          </p:nvPr>
        </p:nvGraphicFramePr>
        <p:xfrm>
          <a:off x="800100" y="2412601"/>
          <a:ext cx="10515599" cy="3622674"/>
        </p:xfrm>
        <a:graphic>
          <a:graphicData uri="http://schemas.openxmlformats.org/drawingml/2006/table">
            <a:tbl>
              <a:tblPr firstRow="1" bandRow="1">
                <a:tableStyleId>{B301B821-A1FF-4177-AEE7-76D212191A09}</a:tableStyleId>
              </a:tblPr>
              <a:tblGrid>
                <a:gridCol w="768350">
                  <a:extLst>
                    <a:ext uri="{9D8B030D-6E8A-4147-A177-3AD203B41FA5}">
                      <a16:colId xmlns:a16="http://schemas.microsoft.com/office/drawing/2014/main" val="1740428667"/>
                    </a:ext>
                  </a:extLst>
                </a:gridCol>
                <a:gridCol w="601009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一方で、複雑な構造のプログラムのテストコードを作成する場合、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6" name="フローチャート: 組合せ 5"/>
          <p:cNvSpPr/>
          <p:nvPr/>
        </p:nvSpPr>
        <p:spPr>
          <a:xfrm>
            <a:off x="4132189" y="360055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dirty="0" smtClean="0"/>
              <a:t>アイディア</a:t>
            </a:r>
            <a:r>
              <a:rPr lang="en-US" altLang="ja-JP" sz="3000"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734211" y="6211082"/>
            <a:ext cx="8723577"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[3] </a:t>
            </a:r>
            <a:r>
              <a:rPr lang="en-US" altLang="ja-JP" sz="1400" dirty="0" err="1" smtClean="0">
                <a:solidFill>
                  <a:schemeClr val="tx2"/>
                </a:solidFill>
              </a:rPr>
              <a:t>Chanchal</a:t>
            </a:r>
            <a:r>
              <a:rPr lang="en-US" altLang="ja-JP" sz="14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35329"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10422</TotalTime>
  <Words>3268</Words>
  <Application>Microsoft Office PowerPoint</Application>
  <PresentationFormat>ワイド画面</PresentationFormat>
  <Paragraphs>498</Paragraphs>
  <Slides>32</Slides>
  <Notes>14</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32</vt:i4>
      </vt:variant>
    </vt:vector>
  </HeadingPairs>
  <TitlesOfParts>
    <vt:vector size="41" baseType="lpstr">
      <vt:lpstr>Meiryo UI</vt:lpstr>
      <vt:lpstr>ＭＳ Ｐゴシック</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リサーチクエスチョン(RQ)</vt:lpstr>
      <vt:lpstr>RQ1. SuiteRecは、高いカバレッジを持つ         テストコードの作成を支援できるか？</vt:lpstr>
      <vt:lpstr>RQ2. SuiteRecは、テストコード作成を削減         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Step2: テストコードの検索</vt:lpstr>
      <vt:lpstr>評価実験</vt:lpstr>
      <vt:lpstr>議論</vt:lpstr>
      <vt:lpstr>議論</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80</cp:revision>
  <dcterms:created xsi:type="dcterms:W3CDTF">2020-01-21T13:07:49Z</dcterms:created>
  <dcterms:modified xsi:type="dcterms:W3CDTF">2020-01-29T10:20:23Z</dcterms:modified>
</cp:coreProperties>
</file>